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2"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37" autoAdjust="0"/>
  </p:normalViewPr>
  <p:slideViewPr>
    <p:cSldViewPr>
      <p:cViewPr varScale="1">
        <p:scale>
          <a:sx n="48" d="100"/>
          <a:sy n="48" d="100"/>
        </p:scale>
        <p:origin x="-1146" y="-102"/>
      </p:cViewPr>
      <p:guideLst>
        <p:guide orient="horz" pos="2160"/>
        <p:guide pos="2880"/>
      </p:guideLst>
    </p:cSldViewPr>
  </p:slideViewPr>
  <p:outlineViewPr>
    <p:cViewPr>
      <p:scale>
        <a:sx n="33" d="100"/>
        <a:sy n="33" d="100"/>
      </p:scale>
      <p:origin x="0" y="216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2E872F3-1AC8-4C41-8319-6B966485611E}" type="datetimeFigureOut">
              <a:rPr lang="en-US" smtClean="0"/>
              <a:pPr/>
              <a:t>5/18/2011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A5C514D-F636-4703-B8D2-6836FB0F743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E872F3-1AC8-4C41-8319-6B966485611E}" type="datetimeFigureOut">
              <a:rPr lang="en-US" smtClean="0"/>
              <a:pPr/>
              <a:t>5/18/2011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E872F3-1AC8-4C41-8319-6B966485611E}" type="datetimeFigureOut">
              <a:rPr lang="en-US" smtClean="0"/>
              <a:pPr/>
              <a:t>5/18/2011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E872F3-1AC8-4C41-8319-6B966485611E}" type="datetimeFigureOut">
              <a:rPr lang="en-US" smtClean="0"/>
              <a:pPr/>
              <a:t>5/18/2011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2E872F3-1AC8-4C41-8319-6B966485611E}" type="datetimeFigureOut">
              <a:rPr lang="en-US" smtClean="0"/>
              <a:pPr/>
              <a:t>5/18/2011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5C514D-F636-4703-B8D2-6836FB0F743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2E872F3-1AC8-4C41-8319-6B966485611E}" type="datetimeFigureOut">
              <a:rPr lang="en-US" smtClean="0"/>
              <a:pPr/>
              <a:t>5/18/2011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2E872F3-1AC8-4C41-8319-6B966485611E}" type="datetimeFigureOut">
              <a:rPr lang="en-US" smtClean="0"/>
              <a:pPr/>
              <a:t>5/18/2011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2E872F3-1AC8-4C41-8319-6B966485611E}" type="datetimeFigureOut">
              <a:rPr lang="en-US" smtClean="0"/>
              <a:pPr/>
              <a:t>5/18/2011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E872F3-1AC8-4C41-8319-6B966485611E}" type="datetimeFigureOut">
              <a:rPr lang="en-US" smtClean="0"/>
              <a:pPr/>
              <a:t>5/18/2011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2E872F3-1AC8-4C41-8319-6B966485611E}" type="datetimeFigureOut">
              <a:rPr lang="en-US" smtClean="0"/>
              <a:pPr/>
              <a:t>5/18/2011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5C514D-F636-4703-B8D2-6836FB0F743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2E872F3-1AC8-4C41-8319-6B966485611E}" type="datetimeFigureOut">
              <a:rPr lang="en-US" smtClean="0"/>
              <a:pPr/>
              <a:t>5/18/2011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1A5C514D-F636-4703-B8D2-6836FB0F743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2E872F3-1AC8-4C41-8319-6B966485611E}" type="datetimeFigureOut">
              <a:rPr lang="en-US" smtClean="0"/>
              <a:pPr/>
              <a:t>5/18/2011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A5C514D-F636-4703-B8D2-6836FB0F743F}"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medicinenet.com/asthma/article.htm" TargetMode="External"/><Relationship Id="rId2" Type="http://schemas.openxmlformats.org/officeDocument/2006/relationships/hyperlink" Target="http://www.cdc.gov/asthma/faqs.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portsillustrated.cnn.com/siforwomen/top_100/1/" TargetMode="External"/><Relationship Id="rId2" Type="http://schemas.openxmlformats.org/officeDocument/2006/relationships/hyperlink" Target="http://sportsillustrated.cnn.com/siforwomen/2001/july_august/your_body/"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066800"/>
            <a:ext cx="7772400" cy="1470025"/>
          </a:xfrm>
        </p:spPr>
        <p:txBody>
          <a:bodyPr>
            <a:noAutofit/>
          </a:bodyPr>
          <a:lstStyle/>
          <a:p>
            <a:r>
              <a:rPr lang="en-US" sz="9600" dirty="0" smtClean="0"/>
              <a:t>Asthma Project</a:t>
            </a:r>
            <a:endParaRPr lang="en-US" sz="9600" dirty="0"/>
          </a:p>
        </p:txBody>
      </p:sp>
      <p:sp>
        <p:nvSpPr>
          <p:cNvPr id="3" name="Subtitle 2"/>
          <p:cNvSpPr>
            <a:spLocks noGrp="1"/>
          </p:cNvSpPr>
          <p:nvPr>
            <p:ph type="subTitle" idx="1"/>
          </p:nvPr>
        </p:nvSpPr>
        <p:spPr>
          <a:xfrm>
            <a:off x="2743200" y="3581400"/>
            <a:ext cx="6400800" cy="1752600"/>
          </a:xfrm>
        </p:spPr>
        <p:txBody>
          <a:bodyPr>
            <a:normAutofit/>
          </a:bodyPr>
          <a:lstStyle/>
          <a:p>
            <a:r>
              <a:rPr lang="en-US" sz="4000" dirty="0" smtClean="0"/>
              <a:t>By Marcel Miller</a:t>
            </a:r>
            <a:endParaRPr lang="en-US"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r>
              <a:rPr lang="en-US" sz="8000" dirty="0" smtClean="0"/>
              <a:t>Breathing Exercise </a:t>
            </a:r>
            <a:endParaRPr lang="en-US" sz="8000" dirty="0"/>
          </a:p>
        </p:txBody>
      </p:sp>
      <p:sp>
        <p:nvSpPr>
          <p:cNvPr id="3" name="Content Placeholder 2"/>
          <p:cNvSpPr>
            <a:spLocks noGrp="1"/>
          </p:cNvSpPr>
          <p:nvPr>
            <p:ph idx="1"/>
          </p:nvPr>
        </p:nvSpPr>
        <p:spPr>
          <a:xfrm>
            <a:off x="457200" y="1676400"/>
            <a:ext cx="8229600" cy="4389120"/>
          </a:xfrm>
        </p:spPr>
        <p:txBody>
          <a:bodyPr>
            <a:noAutofit/>
          </a:bodyPr>
          <a:lstStyle/>
          <a:p>
            <a:r>
              <a:rPr lang="en-US" sz="2500" dirty="0" smtClean="0"/>
              <a:t>A. When started I felt fine.</a:t>
            </a:r>
          </a:p>
          <a:p>
            <a:r>
              <a:rPr lang="en-US" sz="2500" dirty="0" smtClean="0"/>
              <a:t>B. After  putting a big straw in my mouth for 20 seconds I felt fine.</a:t>
            </a:r>
            <a:br>
              <a:rPr lang="en-US" sz="2500" dirty="0" smtClean="0"/>
            </a:br>
            <a:r>
              <a:rPr lang="en-US" sz="2500" dirty="0" smtClean="0"/>
              <a:t>C. Now putting a small straw in my mouth for 20 seconds it was a little hard to breathe.</a:t>
            </a:r>
          </a:p>
          <a:p>
            <a:r>
              <a:rPr lang="en-US" sz="2500" dirty="0" smtClean="0"/>
              <a:t>D. Running in place for 1 minute then putting a small straw in my mouth I could not breathe.</a:t>
            </a:r>
          </a:p>
          <a:p>
            <a:r>
              <a:rPr lang="en-US" sz="2500" dirty="0" smtClean="0"/>
              <a:t>E. Yes there is a difference between asthma living in a populated city then living out in the country because living in a city with asthma can be hard cause to many people breathing in the same air. Also to many people smoking. Then living in a country you go all that open space and not a lot of people out there so clean air.</a:t>
            </a:r>
            <a:endParaRPr lang="en-US" sz="25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900" dirty="0" smtClean="0"/>
              <a:t>2 Websites Dealing with Asthma </a:t>
            </a:r>
            <a:endParaRPr lang="en-US" sz="4900" dirty="0"/>
          </a:p>
        </p:txBody>
      </p:sp>
      <p:sp>
        <p:nvSpPr>
          <p:cNvPr id="3" name="Content Placeholder 2"/>
          <p:cNvSpPr>
            <a:spLocks noGrp="1"/>
          </p:cNvSpPr>
          <p:nvPr>
            <p:ph idx="1"/>
          </p:nvPr>
        </p:nvSpPr>
        <p:spPr/>
        <p:txBody>
          <a:bodyPr/>
          <a:lstStyle/>
          <a:p>
            <a:r>
              <a:rPr lang="en-US" dirty="0" smtClean="0">
                <a:hlinkClick r:id="rId2"/>
              </a:rPr>
              <a:t>http://www.cdc.gov/asthma/faqs.htm</a:t>
            </a:r>
            <a:endParaRPr lang="en-US" dirty="0" smtClean="0"/>
          </a:p>
          <a:p>
            <a:r>
              <a:rPr lang="en-US" dirty="0" smtClean="0">
                <a:hlinkClick r:id="rId3"/>
              </a:rPr>
              <a:t>http://www.medicinenet.com/asthma/article.htm</a:t>
            </a:r>
            <a:endParaRPr lang="en-US" dirty="0" smtClean="0"/>
          </a:p>
          <a:p>
            <a:r>
              <a:rPr lang="en-US" dirty="0" smtClean="0"/>
              <a:t>First things that can deal with asthma pills, inhalers, and asthma medicines. Second exercises yoga, biking, aerobics, walking, or running on a treadmill.</a:t>
            </a:r>
          </a:p>
          <a:p>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9600" dirty="0" smtClean="0"/>
              <a:t>Are Air Quality</a:t>
            </a:r>
            <a:endParaRPr lang="en-US" sz="9600" dirty="0"/>
          </a:p>
        </p:txBody>
      </p:sp>
      <p:sp>
        <p:nvSpPr>
          <p:cNvPr id="3" name="Content Placeholder 2"/>
          <p:cNvSpPr>
            <a:spLocks noGrp="1"/>
          </p:cNvSpPr>
          <p:nvPr>
            <p:ph idx="1"/>
          </p:nvPr>
        </p:nvSpPr>
        <p:spPr/>
        <p:txBody>
          <a:bodyPr/>
          <a:lstStyle/>
          <a:p>
            <a:r>
              <a:rPr lang="en-US" dirty="0" smtClean="0"/>
              <a:t>In our local area are air quality is 51-100, Moderate, Yellow. You can see result at the next slide. Trees, Grass, and pollen are really high this time of year.</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9600" dirty="0" smtClean="0"/>
              <a:t>Air Quality Data</a:t>
            </a:r>
            <a:endParaRPr lang="en-US" sz="9600" dirty="0"/>
          </a:p>
        </p:txBody>
      </p:sp>
      <p:graphicFrame>
        <p:nvGraphicFramePr>
          <p:cNvPr id="6" name="Content Placeholder 5"/>
          <p:cNvGraphicFramePr>
            <a:graphicFrameLocks noGrp="1"/>
          </p:cNvGraphicFramePr>
          <p:nvPr>
            <p:ph idx="1"/>
          </p:nvPr>
        </p:nvGraphicFramePr>
        <p:xfrm>
          <a:off x="0" y="1935159"/>
          <a:ext cx="9144000" cy="4947565"/>
        </p:xfrm>
        <a:graphic>
          <a:graphicData uri="http://schemas.openxmlformats.org/drawingml/2006/table">
            <a:tbl>
              <a:tblPr firstRow="1" bandRow="1">
                <a:tableStyleId>{5C22544A-7EE6-4342-B048-85BDC9FD1C3A}</a:tableStyleId>
              </a:tblPr>
              <a:tblGrid>
                <a:gridCol w="3048000"/>
                <a:gridCol w="3048000"/>
                <a:gridCol w="3048000"/>
              </a:tblGrid>
              <a:tr h="615355">
                <a:tc>
                  <a:txBody>
                    <a:bodyPr/>
                    <a:lstStyle/>
                    <a:p>
                      <a:r>
                        <a:rPr lang="en-US" dirty="0" smtClean="0"/>
                        <a:t>Air Quality</a:t>
                      </a:r>
                      <a:r>
                        <a:rPr lang="en-US" baseline="0" dirty="0" smtClean="0"/>
                        <a:t> Index</a:t>
                      </a:r>
                      <a:endParaRPr lang="en-US" dirty="0"/>
                    </a:p>
                  </a:txBody>
                  <a:tcPr marL="0" marR="0" marT="0" marB="0" anchor="ctr"/>
                </a:tc>
                <a:tc>
                  <a:txBody>
                    <a:bodyPr/>
                    <a:lstStyle/>
                    <a:p>
                      <a:r>
                        <a:rPr lang="en-US" dirty="0" smtClean="0"/>
                        <a:t>Levels of Health Concern</a:t>
                      </a:r>
                      <a:endParaRPr lang="en-US" dirty="0"/>
                    </a:p>
                  </a:txBody>
                  <a:tcPr/>
                </a:tc>
                <a:tc>
                  <a:txBody>
                    <a:bodyPr/>
                    <a:lstStyle/>
                    <a:p>
                      <a:r>
                        <a:rPr lang="en-US" dirty="0" smtClean="0"/>
                        <a:t>Colors</a:t>
                      </a:r>
                      <a:endParaRPr lang="en-US" dirty="0"/>
                    </a:p>
                  </a:txBody>
                  <a:tcPr/>
                </a:tc>
              </a:tr>
              <a:tr h="615355">
                <a:tc>
                  <a:txBody>
                    <a:bodyPr/>
                    <a:lstStyle/>
                    <a:p>
                      <a:r>
                        <a:rPr lang="en-US" i="1" dirty="0" smtClean="0"/>
                        <a:t>When the AQI is in this range:</a:t>
                      </a:r>
                      <a:endParaRPr lang="en-US" dirty="0"/>
                    </a:p>
                  </a:txBody>
                  <a:tcPr marL="0" marR="0" marT="0" marB="0" anchor="ctr"/>
                </a:tc>
                <a:tc>
                  <a:txBody>
                    <a:bodyPr/>
                    <a:lstStyle/>
                    <a:p>
                      <a:r>
                        <a:rPr lang="en-US" i="1" dirty="0" smtClean="0"/>
                        <a:t>...air quality conditions are:</a:t>
                      </a:r>
                      <a:endParaRPr lang="en-US" dirty="0"/>
                    </a:p>
                  </a:txBody>
                  <a:tcPr/>
                </a:tc>
                <a:tc>
                  <a:txBody>
                    <a:bodyPr/>
                    <a:lstStyle/>
                    <a:p>
                      <a:r>
                        <a:rPr lang="en-US" i="1" dirty="0" smtClean="0"/>
                        <a:t>..as symbolized by this color:</a:t>
                      </a:r>
                      <a:endParaRPr lang="en-US" dirty="0"/>
                    </a:p>
                  </a:txBody>
                  <a:tcPr/>
                </a:tc>
              </a:tr>
              <a:tr h="615355">
                <a:tc>
                  <a:txBody>
                    <a:bodyPr/>
                    <a:lstStyle/>
                    <a:p>
                      <a:r>
                        <a:rPr lang="en-US" dirty="0" smtClean="0"/>
                        <a:t>0-50</a:t>
                      </a:r>
                      <a:endParaRPr lang="en-US" dirty="0"/>
                    </a:p>
                  </a:txBody>
                  <a:tcPr anchor="ctr"/>
                </a:tc>
                <a:tc>
                  <a:txBody>
                    <a:bodyPr/>
                    <a:lstStyle/>
                    <a:p>
                      <a:r>
                        <a:rPr lang="en-US" dirty="0" smtClean="0"/>
                        <a:t>Good</a:t>
                      </a:r>
                      <a:endParaRPr lang="en-US" dirty="0"/>
                    </a:p>
                  </a:txBody>
                  <a:tcPr/>
                </a:tc>
                <a:tc>
                  <a:txBody>
                    <a:bodyPr/>
                    <a:lstStyle/>
                    <a:p>
                      <a:r>
                        <a:rPr lang="en-US" dirty="0" smtClean="0"/>
                        <a:t>Green</a:t>
                      </a:r>
                      <a:endParaRPr lang="en-US" dirty="0"/>
                    </a:p>
                  </a:txBody>
                  <a:tcPr/>
                </a:tc>
              </a:tr>
              <a:tr h="615355">
                <a:tc>
                  <a:txBody>
                    <a:bodyPr/>
                    <a:lstStyle/>
                    <a:p>
                      <a:r>
                        <a:rPr lang="en-US" dirty="0" smtClean="0"/>
                        <a:t>51-100 </a:t>
                      </a:r>
                      <a:endParaRPr lang="en-US" dirty="0"/>
                    </a:p>
                  </a:txBody>
                  <a:tcPr/>
                </a:tc>
                <a:tc>
                  <a:txBody>
                    <a:bodyPr/>
                    <a:lstStyle/>
                    <a:p>
                      <a:r>
                        <a:rPr lang="en-US" dirty="0" smtClean="0"/>
                        <a:t>Moderate</a:t>
                      </a:r>
                      <a:endParaRPr lang="en-US" dirty="0"/>
                    </a:p>
                  </a:txBody>
                  <a:tcPr/>
                </a:tc>
                <a:tc>
                  <a:txBody>
                    <a:bodyPr/>
                    <a:lstStyle/>
                    <a:p>
                      <a:r>
                        <a:rPr lang="en-US" dirty="0" smtClean="0"/>
                        <a:t>Yellow</a:t>
                      </a:r>
                      <a:endParaRPr lang="en-US" dirty="0"/>
                    </a:p>
                  </a:txBody>
                  <a:tcPr/>
                </a:tc>
              </a:tr>
              <a:tr h="615355">
                <a:tc>
                  <a:txBody>
                    <a:bodyPr/>
                    <a:lstStyle/>
                    <a:p>
                      <a:r>
                        <a:rPr lang="en-US" dirty="0" smtClean="0"/>
                        <a:t>101-150 </a:t>
                      </a:r>
                      <a:endParaRPr lang="en-US" dirty="0"/>
                    </a:p>
                  </a:txBody>
                  <a:tcPr/>
                </a:tc>
                <a:tc>
                  <a:txBody>
                    <a:bodyPr/>
                    <a:lstStyle/>
                    <a:p>
                      <a:r>
                        <a:rPr lang="en-US" dirty="0" smtClean="0"/>
                        <a:t>Unhealthy for Sensitive Groups </a:t>
                      </a:r>
                      <a:endParaRPr lang="en-US" dirty="0"/>
                    </a:p>
                  </a:txBody>
                  <a:tcPr/>
                </a:tc>
                <a:tc>
                  <a:txBody>
                    <a:bodyPr/>
                    <a:lstStyle/>
                    <a:p>
                      <a:r>
                        <a:rPr lang="en-US" dirty="0" smtClean="0"/>
                        <a:t>Orange</a:t>
                      </a:r>
                      <a:endParaRPr lang="en-US" dirty="0"/>
                    </a:p>
                  </a:txBody>
                  <a:tcPr/>
                </a:tc>
              </a:tr>
              <a:tr h="615355">
                <a:tc>
                  <a:txBody>
                    <a:bodyPr/>
                    <a:lstStyle/>
                    <a:p>
                      <a:r>
                        <a:rPr lang="en-US" dirty="0" smtClean="0"/>
                        <a:t>151 to 200</a:t>
                      </a:r>
                      <a:endParaRPr lang="en-US" dirty="0"/>
                    </a:p>
                  </a:txBody>
                  <a:tcPr/>
                </a:tc>
                <a:tc>
                  <a:txBody>
                    <a:bodyPr/>
                    <a:lstStyle/>
                    <a:p>
                      <a:r>
                        <a:rPr lang="en-US" dirty="0" smtClean="0"/>
                        <a:t>Unhealthy </a:t>
                      </a:r>
                      <a:endParaRPr lang="en-US" dirty="0"/>
                    </a:p>
                  </a:txBody>
                  <a:tcPr/>
                </a:tc>
                <a:tc>
                  <a:txBody>
                    <a:bodyPr/>
                    <a:lstStyle/>
                    <a:p>
                      <a:r>
                        <a:rPr lang="en-US" dirty="0" smtClean="0"/>
                        <a:t>Red</a:t>
                      </a:r>
                      <a:endParaRPr lang="en-US" dirty="0"/>
                    </a:p>
                  </a:txBody>
                  <a:tcPr/>
                </a:tc>
              </a:tr>
              <a:tr h="615355">
                <a:tc>
                  <a:txBody>
                    <a:bodyPr/>
                    <a:lstStyle/>
                    <a:p>
                      <a:r>
                        <a:rPr lang="en-US" dirty="0" smtClean="0"/>
                        <a:t>201 to 300</a:t>
                      </a:r>
                      <a:endParaRPr lang="en-US" dirty="0"/>
                    </a:p>
                  </a:txBody>
                  <a:tcPr/>
                </a:tc>
                <a:tc>
                  <a:txBody>
                    <a:bodyPr/>
                    <a:lstStyle/>
                    <a:p>
                      <a:r>
                        <a:rPr lang="en-US" dirty="0" smtClean="0"/>
                        <a:t>Very Unhealthy</a:t>
                      </a:r>
                      <a:endParaRPr lang="en-US" dirty="0"/>
                    </a:p>
                  </a:txBody>
                  <a:tcPr/>
                </a:tc>
                <a:tc>
                  <a:txBody>
                    <a:bodyPr/>
                    <a:lstStyle/>
                    <a:p>
                      <a:r>
                        <a:rPr lang="en-US" dirty="0" smtClean="0"/>
                        <a:t>Purple</a:t>
                      </a:r>
                      <a:r>
                        <a:rPr lang="en-US" baseline="0" dirty="0" smtClean="0"/>
                        <a:t> </a:t>
                      </a:r>
                      <a:endParaRPr lang="en-US" dirty="0"/>
                    </a:p>
                  </a:txBody>
                  <a:tcPr/>
                </a:tc>
              </a:tr>
              <a:tr h="615355">
                <a:tc>
                  <a:txBody>
                    <a:bodyPr/>
                    <a:lstStyle/>
                    <a:p>
                      <a:r>
                        <a:rPr lang="en-US" dirty="0" smtClean="0"/>
                        <a:t>301 to 500</a:t>
                      </a:r>
                      <a:endParaRPr lang="en-US" dirty="0"/>
                    </a:p>
                  </a:txBody>
                  <a:tcPr/>
                </a:tc>
                <a:tc>
                  <a:txBody>
                    <a:bodyPr/>
                    <a:lstStyle/>
                    <a:p>
                      <a:r>
                        <a:rPr lang="en-US" dirty="0" smtClean="0"/>
                        <a:t>Hazardous</a:t>
                      </a:r>
                      <a:endParaRPr lang="en-US" dirty="0"/>
                    </a:p>
                  </a:txBody>
                  <a:tcPr/>
                </a:tc>
                <a:tc>
                  <a:txBody>
                    <a:bodyPr/>
                    <a:lstStyle/>
                    <a:p>
                      <a:r>
                        <a:rPr lang="en-US" dirty="0" smtClean="0"/>
                        <a:t>Maroon</a:t>
                      </a:r>
                      <a:endParaRPr lang="en-US" dirty="0"/>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dirty="0" smtClean="0"/>
              <a:t>People with Asthma </a:t>
            </a:r>
            <a:endParaRPr lang="en-US" sz="7200" dirty="0"/>
          </a:p>
        </p:txBody>
      </p:sp>
      <p:sp>
        <p:nvSpPr>
          <p:cNvPr id="3" name="Content Placeholder 2"/>
          <p:cNvSpPr>
            <a:spLocks noGrp="1"/>
          </p:cNvSpPr>
          <p:nvPr>
            <p:ph idx="1"/>
          </p:nvPr>
        </p:nvSpPr>
        <p:spPr/>
        <p:txBody>
          <a:bodyPr/>
          <a:lstStyle/>
          <a:p>
            <a:r>
              <a:rPr lang="en-US" dirty="0" smtClean="0"/>
              <a:t>People have asthma more then 20 years ago because 20 years ago there air was not really  polluted like today. People back then didn’t really have cars and now they do today that causes asthma like building with smoking coming out of it that’s why people have asthma today and the pollen today is bad.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dirty="0" smtClean="0"/>
              <a:t>Jackie Joyner - Kersee</a:t>
            </a:r>
            <a:endParaRPr lang="en-US" sz="7200" dirty="0"/>
          </a:p>
        </p:txBody>
      </p:sp>
      <p:sp>
        <p:nvSpPr>
          <p:cNvPr id="3" name="Content Placeholder 2"/>
          <p:cNvSpPr>
            <a:spLocks noGrp="1"/>
          </p:cNvSpPr>
          <p:nvPr>
            <p:ph idx="1"/>
          </p:nvPr>
        </p:nvSpPr>
        <p:spPr/>
        <p:txBody>
          <a:bodyPr>
            <a:normAutofit fontScale="85000" lnSpcReduction="10000"/>
          </a:bodyPr>
          <a:lstStyle/>
          <a:p>
            <a:r>
              <a:rPr lang="en-US" dirty="0" smtClean="0"/>
              <a:t>Jackie was a track-and-field star, four-time Olympian, and three-time gold medalist she was diagnosed with asthma as a freshman at UCLA. She was playing basketball and running track at the time and couldn’t breath after strenuous workouts. Being Afraid of losing her scholarship, Joyner-</a:t>
            </a:r>
            <a:r>
              <a:rPr lang="en-US" dirty="0" err="1" smtClean="0"/>
              <a:t>Kersee</a:t>
            </a:r>
            <a:r>
              <a:rPr lang="en-US" dirty="0" smtClean="0"/>
              <a:t> would hide in the bathroom to hide her asthma condition from her coaches and teammates. </a:t>
            </a:r>
            <a:br>
              <a:rPr lang="en-US" dirty="0" smtClean="0"/>
            </a:br>
            <a:r>
              <a:rPr lang="en-US" dirty="0" smtClean="0"/>
              <a:t/>
            </a:r>
            <a:br>
              <a:rPr lang="en-US" dirty="0" smtClean="0"/>
            </a:br>
            <a:r>
              <a:rPr lang="en-US" dirty="0" smtClean="0"/>
              <a:t>Even after the doctor diagnosed her with asthma, she didn’t take her medication consistently and as a result she suffered a life-threatening asthma attack years later. "I finally learned I had to respect asthma as much as I would an opponent,” Joyner-</a:t>
            </a:r>
            <a:r>
              <a:rPr lang="en-US" dirty="0" err="1" smtClean="0"/>
              <a:t>Kersee</a:t>
            </a:r>
            <a:r>
              <a:rPr lang="en-US" dirty="0" smtClean="0"/>
              <a:t> </a:t>
            </a:r>
            <a:r>
              <a:rPr lang="en-US" dirty="0" smtClean="0">
                <a:hlinkClick r:id="rId2"/>
              </a:rPr>
              <a:t>told </a:t>
            </a:r>
            <a:r>
              <a:rPr lang="en-US" i="1" dirty="0" smtClean="0">
                <a:hlinkClick r:id="rId2"/>
              </a:rPr>
              <a:t>Sports Illustrated for Women</a:t>
            </a:r>
            <a:r>
              <a:rPr lang="en-US" dirty="0" smtClean="0"/>
              <a:t>, which in 2000 named her the </a:t>
            </a:r>
            <a:r>
              <a:rPr lang="en-US" dirty="0" smtClean="0">
                <a:hlinkClick r:id="rId3"/>
              </a:rPr>
              <a:t>top female athlete of all time</a:t>
            </a:r>
            <a:r>
              <a:rPr lang="en-US" dirty="0" smtClean="0"/>
              <a:t>.</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120</TotalTime>
  <Words>303</Words>
  <Application>Microsoft Office PowerPoint</Application>
  <PresentationFormat>On-screen Show (4:3)</PresentationFormat>
  <Paragraphs>42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Flow</vt:lpstr>
      <vt:lpstr>Asthma Project</vt:lpstr>
      <vt:lpstr>Breathing Exercise </vt:lpstr>
      <vt:lpstr>2 Websites Dealing with Asthma </vt:lpstr>
      <vt:lpstr>Are Air Quality</vt:lpstr>
      <vt:lpstr>Air Quality Data</vt:lpstr>
      <vt:lpstr>People with Asthma </vt:lpstr>
      <vt:lpstr>Jackie Joyner - Kersee</vt:lpstr>
    </vt:vector>
  </TitlesOfParts>
  <Company>Hamilton Township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Asthma Project</dc:title>
  <dc:creator>*</dc:creator>
  <cp:lastModifiedBy>*</cp:lastModifiedBy>
  <cp:revision>18</cp:revision>
  <dcterms:created xsi:type="dcterms:W3CDTF">2011-05-12T12:10:55Z</dcterms:created>
  <dcterms:modified xsi:type="dcterms:W3CDTF">2011-05-18T12:20:51Z</dcterms:modified>
</cp:coreProperties>
</file>